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F674F24-8BF4-41BA-8CCE-04CC78232EF4}"/>
              </a:ext>
            </a:extLst>
          </p:cNvPr>
          <p:cNvCxnSpPr/>
          <p:nvPr/>
        </p:nvCxnSpPr>
        <p:spPr>
          <a:xfrm>
            <a:off x="8994098" y="1064302"/>
            <a:ext cx="1394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C97886E-FDB3-443C-8896-B86EF58D2068}"/>
              </a:ext>
            </a:extLst>
          </p:cNvPr>
          <p:cNvSpPr txBox="1"/>
          <p:nvPr/>
        </p:nvSpPr>
        <p:spPr>
          <a:xfrm>
            <a:off x="10568066" y="749508"/>
            <a:ext cx="11242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공유가 있어서 마찰이 생김</a:t>
            </a:r>
            <a:endParaRPr lang="en-US" altLang="ko-KR" dirty="0"/>
          </a:p>
          <a:p>
            <a:r>
              <a:rPr lang="ko-KR" altLang="en-US" dirty="0"/>
              <a:t>줄서기 알고리즘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12523A-2DFD-4774-8D93-186B54FF62A1}"/>
              </a:ext>
            </a:extLst>
          </p:cNvPr>
          <p:cNvCxnSpPr/>
          <p:nvPr/>
        </p:nvCxnSpPr>
        <p:spPr>
          <a:xfrm flipV="1">
            <a:off x="10298242" y="3177915"/>
            <a:ext cx="254833" cy="73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0221C4-C243-46D3-8DD8-00B7975959AD}"/>
              </a:ext>
            </a:extLst>
          </p:cNvPr>
          <p:cNvSpPr txBox="1"/>
          <p:nvPr/>
        </p:nvSpPr>
        <p:spPr>
          <a:xfrm>
            <a:off x="9773587" y="4182256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자원을 증가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97D23D-31EA-462C-87F8-B7F814937BA5}"/>
              </a:ext>
            </a:extLst>
          </p:cNvPr>
          <p:cNvCxnSpPr>
            <a:cxnSpLocks/>
          </p:cNvCxnSpPr>
          <p:nvPr/>
        </p:nvCxnSpPr>
        <p:spPr>
          <a:xfrm flipH="1">
            <a:off x="8694295" y="6213581"/>
            <a:ext cx="644577" cy="26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B0A3B5-BA56-4C07-BFA0-DB5229086F39}"/>
              </a:ext>
            </a:extLst>
          </p:cNvPr>
          <p:cNvSpPr txBox="1"/>
          <p:nvPr/>
        </p:nvSpPr>
        <p:spPr>
          <a:xfrm>
            <a:off x="9773587" y="5793698"/>
            <a:ext cx="229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버퍼가 하나면 찢어져 </a:t>
            </a:r>
            <a:r>
              <a:rPr lang="ko-KR" altLang="en-US" dirty="0" err="1"/>
              <a:t>보일수</a:t>
            </a:r>
            <a:r>
              <a:rPr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9803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190AE0-3977-421F-BD26-00939EC50297}"/>
              </a:ext>
            </a:extLst>
          </p:cNvPr>
          <p:cNvCxnSpPr/>
          <p:nvPr/>
        </p:nvCxnSpPr>
        <p:spPr>
          <a:xfrm flipH="1">
            <a:off x="8514413" y="2023672"/>
            <a:ext cx="1004341" cy="41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E9B28-8DFD-4491-B368-5A745B1920E5}"/>
              </a:ext>
            </a:extLst>
          </p:cNvPr>
          <p:cNvSpPr txBox="1"/>
          <p:nvPr/>
        </p:nvSpPr>
        <p:spPr>
          <a:xfrm>
            <a:off x="10073389" y="1424066"/>
            <a:ext cx="172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버퍼를 </a:t>
            </a:r>
            <a:r>
              <a:rPr lang="en-US" altLang="ko-KR" dirty="0"/>
              <a:t>2</a:t>
            </a:r>
            <a:r>
              <a:rPr lang="ko-KR" altLang="en-US" dirty="0"/>
              <a:t>개를 만들어서 해결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더블 </a:t>
            </a:r>
            <a:r>
              <a:rPr lang="ko-KR" altLang="en-US" dirty="0" err="1"/>
              <a:t>버퍼링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ACCB94-BCDE-41F2-9A4C-810D02B0B900}"/>
              </a:ext>
            </a:extLst>
          </p:cNvPr>
          <p:cNvSpPr/>
          <p:nvPr/>
        </p:nvSpPr>
        <p:spPr>
          <a:xfrm>
            <a:off x="389744" y="2023672"/>
            <a:ext cx="5486400" cy="1978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B889EE-0D12-4C5E-8FB9-A2FACE88B398}"/>
              </a:ext>
            </a:extLst>
          </p:cNvPr>
          <p:cNvSpPr/>
          <p:nvPr/>
        </p:nvSpPr>
        <p:spPr>
          <a:xfrm>
            <a:off x="5996066" y="1828800"/>
            <a:ext cx="2518347" cy="3507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B940F3-82C3-4F13-AC41-85E8F099116A}"/>
              </a:ext>
            </a:extLst>
          </p:cNvPr>
          <p:cNvCxnSpPr/>
          <p:nvPr/>
        </p:nvCxnSpPr>
        <p:spPr>
          <a:xfrm flipH="1">
            <a:off x="5696262" y="2023672"/>
            <a:ext cx="64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D5FE8C-FCE0-43E7-A892-259FBEE03977}"/>
              </a:ext>
            </a:extLst>
          </p:cNvPr>
          <p:cNvCxnSpPr/>
          <p:nvPr/>
        </p:nvCxnSpPr>
        <p:spPr>
          <a:xfrm flipV="1">
            <a:off x="5996066" y="1124262"/>
            <a:ext cx="704537" cy="89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F6FE07-5C06-4813-A1E6-42DCE185C4F1}"/>
              </a:ext>
            </a:extLst>
          </p:cNvPr>
          <p:cNvSpPr txBox="1"/>
          <p:nvPr/>
        </p:nvSpPr>
        <p:spPr>
          <a:xfrm>
            <a:off x="7082851" y="464695"/>
            <a:ext cx="194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이미지를 통째로 넘기니 찢어질 일이 </a:t>
            </a:r>
            <a:r>
              <a:rPr lang="ko-KR" altLang="en-US" dirty="0" err="1"/>
              <a:t>없자너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D7AC1B-BD3F-44C8-A36F-796757634E44}"/>
              </a:ext>
            </a:extLst>
          </p:cNvPr>
          <p:cNvCxnSpPr/>
          <p:nvPr/>
        </p:nvCxnSpPr>
        <p:spPr>
          <a:xfrm>
            <a:off x="7240249" y="5666282"/>
            <a:ext cx="1603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99B6A0-0D06-4E2A-B158-491B01BDC7B7}"/>
              </a:ext>
            </a:extLst>
          </p:cNvPr>
          <p:cNvSpPr txBox="1"/>
          <p:nvPr/>
        </p:nvSpPr>
        <p:spPr>
          <a:xfrm>
            <a:off x="539646" y="5855732"/>
            <a:ext cx="17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bitbilt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961B8-F148-4F3B-B1D8-F9CABEEDCE48}"/>
              </a:ext>
            </a:extLst>
          </p:cNvPr>
          <p:cNvCxnSpPr/>
          <p:nvPr/>
        </p:nvCxnSpPr>
        <p:spPr>
          <a:xfrm>
            <a:off x="6835515" y="5666282"/>
            <a:ext cx="0" cy="37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F91D5C-7630-4BC5-B631-6C55CF271072}"/>
              </a:ext>
            </a:extLst>
          </p:cNvPr>
          <p:cNvSpPr txBox="1"/>
          <p:nvPr/>
        </p:nvSpPr>
        <p:spPr>
          <a:xfrm>
            <a:off x="8829207" y="5516380"/>
            <a:ext cx="296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스왑</a:t>
            </a:r>
            <a:r>
              <a:rPr lang="ko-KR" altLang="en-US" dirty="0"/>
              <a:t> 전체화면에서만 가능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97DFD14-4B19-47D0-AF3F-489E200BFB5E}"/>
              </a:ext>
            </a:extLst>
          </p:cNvPr>
          <p:cNvCxnSpPr/>
          <p:nvPr/>
        </p:nvCxnSpPr>
        <p:spPr>
          <a:xfrm>
            <a:off x="-1409075" y="2443397"/>
            <a:ext cx="1064301" cy="124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FA528A-9B18-47F5-8DD6-9F48BA95F7CF}"/>
              </a:ext>
            </a:extLst>
          </p:cNvPr>
          <p:cNvSpPr txBox="1"/>
          <p:nvPr/>
        </p:nvSpPr>
        <p:spPr>
          <a:xfrm>
            <a:off x="-2938072" y="1244184"/>
            <a:ext cx="152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구조를 가지고 있어야함</a:t>
            </a:r>
          </a:p>
        </p:txBody>
      </p:sp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D6EA271-DEE6-4F48-B72A-B2D2CB48A774}"/>
              </a:ext>
            </a:extLst>
          </p:cNvPr>
          <p:cNvCxnSpPr/>
          <p:nvPr/>
        </p:nvCxnSpPr>
        <p:spPr>
          <a:xfrm>
            <a:off x="8409482" y="794479"/>
            <a:ext cx="15140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055D63-CB6B-4F1F-9153-501C61AC403A}"/>
              </a:ext>
            </a:extLst>
          </p:cNvPr>
          <p:cNvSpPr txBox="1"/>
          <p:nvPr/>
        </p:nvSpPr>
        <p:spPr>
          <a:xfrm>
            <a:off x="9938479" y="404734"/>
            <a:ext cx="145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대표적인 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수식 편집기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1DDF9-F4EC-44B4-918C-DDB5E9C9227C}"/>
              </a:ext>
            </a:extLst>
          </p:cNvPr>
          <p:cNvSpPr txBox="1"/>
          <p:nvPr/>
        </p:nvSpPr>
        <p:spPr>
          <a:xfrm>
            <a:off x="3117953" y="1394086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동적 라이브러리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CF3A12-559E-4517-AB13-DFD193180B90}"/>
              </a:ext>
            </a:extLst>
          </p:cNvPr>
          <p:cNvCxnSpPr/>
          <p:nvPr/>
        </p:nvCxnSpPr>
        <p:spPr>
          <a:xfrm flipV="1">
            <a:off x="8979108" y="2983043"/>
            <a:ext cx="1454046" cy="445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87F7BA-7B40-404D-8852-14398B11CE1C}"/>
              </a:ext>
            </a:extLst>
          </p:cNvPr>
          <p:cNvSpPr txBox="1"/>
          <p:nvPr/>
        </p:nvSpPr>
        <p:spPr>
          <a:xfrm>
            <a:off x="10777928" y="2563318"/>
            <a:ext cx="12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가지고 있음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8D4AEB-09CC-4A53-A123-C5E4CED18E70}"/>
              </a:ext>
            </a:extLst>
          </p:cNvPr>
          <p:cNvCxnSpPr/>
          <p:nvPr/>
        </p:nvCxnSpPr>
        <p:spPr>
          <a:xfrm>
            <a:off x="8589364" y="3927423"/>
            <a:ext cx="1843790" cy="839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A39663-4084-46BC-9DE7-D1E369516CC5}"/>
              </a:ext>
            </a:extLst>
          </p:cNvPr>
          <p:cNvSpPr txBox="1"/>
          <p:nvPr/>
        </p:nvSpPr>
        <p:spPr>
          <a:xfrm>
            <a:off x="10643016" y="4320915"/>
            <a:ext cx="2053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Cnt</a:t>
            </a:r>
            <a:r>
              <a:rPr lang="ko-KR" altLang="en-US" dirty="0"/>
              <a:t>를 가지고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8162F-635F-44A5-A5F9-DE515EADAC84}"/>
              </a:ext>
            </a:extLst>
          </p:cNvPr>
          <p:cNvSpPr txBox="1"/>
          <p:nvPr/>
        </p:nvSpPr>
        <p:spPr>
          <a:xfrm>
            <a:off x="3117953" y="3741721"/>
            <a:ext cx="187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슈퍼 </a:t>
            </a:r>
            <a:r>
              <a:rPr lang="ko-KR" altLang="en-US" dirty="0" err="1"/>
              <a:t>클레스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03BB06-2EF5-4AC9-A1E7-6F9BE2DA845D}"/>
              </a:ext>
            </a:extLst>
          </p:cNvPr>
          <p:cNvCxnSpPr/>
          <p:nvPr/>
        </p:nvCxnSpPr>
        <p:spPr>
          <a:xfrm flipH="1" flipV="1">
            <a:off x="-209862" y="4616970"/>
            <a:ext cx="1034321" cy="82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E088E2-25B5-4D81-981B-776BB569EB62}"/>
              </a:ext>
            </a:extLst>
          </p:cNvPr>
          <p:cNvSpPr txBox="1"/>
          <p:nvPr/>
        </p:nvSpPr>
        <p:spPr>
          <a:xfrm>
            <a:off x="-3402767" y="3429000"/>
            <a:ext cx="2368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ko-KR" altLang="en-US" dirty="0" err="1"/>
              <a:t>가비지</a:t>
            </a:r>
            <a:r>
              <a:rPr lang="ko-KR" altLang="en-US" dirty="0"/>
              <a:t>    </a:t>
            </a:r>
            <a:r>
              <a:rPr lang="ko-KR" altLang="en-US" dirty="0" err="1"/>
              <a:t>컬랙터가</a:t>
            </a:r>
            <a:r>
              <a:rPr lang="ko-KR" altLang="en-US" dirty="0"/>
              <a:t> </a:t>
            </a:r>
            <a:r>
              <a:rPr lang="ko-KR" altLang="en-US" dirty="0" err="1"/>
              <a:t>삭제시켜줌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1F9077-940C-42F0-9FC7-2EF91C62CADE}"/>
              </a:ext>
            </a:extLst>
          </p:cNvPr>
          <p:cNvCxnSpPr/>
          <p:nvPr/>
        </p:nvCxnSpPr>
        <p:spPr>
          <a:xfrm>
            <a:off x="6415790" y="6250898"/>
            <a:ext cx="140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EAD901-34A8-4D8C-B133-6F8EE4B5F41F}"/>
              </a:ext>
            </a:extLst>
          </p:cNvPr>
          <p:cNvSpPr txBox="1"/>
          <p:nvPr/>
        </p:nvSpPr>
        <p:spPr>
          <a:xfrm>
            <a:off x="8244590" y="6160957"/>
            <a:ext cx="167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동작을 할 수 잇는지 </a:t>
            </a:r>
            <a:r>
              <a:rPr lang="ko-KR" altLang="en-US" dirty="0" err="1"/>
              <a:t>물어봄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F3F101-F61D-4BC4-BDA6-969A31F4DBFC}"/>
              </a:ext>
            </a:extLst>
          </p:cNvPr>
          <p:cNvCxnSpPr>
            <a:cxnSpLocks/>
          </p:cNvCxnSpPr>
          <p:nvPr/>
        </p:nvCxnSpPr>
        <p:spPr>
          <a:xfrm>
            <a:off x="2383436" y="1439056"/>
            <a:ext cx="34777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5C12734-F9F0-402C-A7ED-3A6B4EC4FF0B}"/>
              </a:ext>
            </a:extLst>
          </p:cNvPr>
          <p:cNvSpPr/>
          <p:nvPr/>
        </p:nvSpPr>
        <p:spPr>
          <a:xfrm>
            <a:off x="9653665" y="899411"/>
            <a:ext cx="2263515" cy="19899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BED4710-0A11-495B-8B8C-EDEEA8254FC1}"/>
              </a:ext>
            </a:extLst>
          </p:cNvPr>
          <p:cNvSpPr/>
          <p:nvPr/>
        </p:nvSpPr>
        <p:spPr>
          <a:xfrm>
            <a:off x="10133350" y="1369727"/>
            <a:ext cx="1304145" cy="1049311"/>
          </a:xfrm>
          <a:prstGeom prst="ellipse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CAB6B-A8CE-4D34-B697-861557A74C72}"/>
              </a:ext>
            </a:extLst>
          </p:cNvPr>
          <p:cNvSpPr txBox="1"/>
          <p:nvPr/>
        </p:nvSpPr>
        <p:spPr>
          <a:xfrm>
            <a:off x="10358203" y="1679937"/>
            <a:ext cx="9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F3933-CEB2-42B8-A15D-1E74B92AE272}"/>
              </a:ext>
            </a:extLst>
          </p:cNvPr>
          <p:cNvSpPr txBox="1"/>
          <p:nvPr/>
        </p:nvSpPr>
        <p:spPr>
          <a:xfrm>
            <a:off x="11347554" y="714745"/>
            <a:ext cx="14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Interface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DC1E4BD-6829-4E18-8490-B10459449E41}"/>
              </a:ext>
            </a:extLst>
          </p:cNvPr>
          <p:cNvCxnSpPr>
            <a:cxnSpLocks/>
          </p:cNvCxnSpPr>
          <p:nvPr/>
        </p:nvCxnSpPr>
        <p:spPr>
          <a:xfrm>
            <a:off x="12142033" y="1099067"/>
            <a:ext cx="284812" cy="105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746897-DFA5-40A7-A73F-1A4E0E4693D1}"/>
              </a:ext>
            </a:extLst>
          </p:cNvPr>
          <p:cNvSpPr txBox="1"/>
          <p:nvPr/>
        </p:nvSpPr>
        <p:spPr>
          <a:xfrm>
            <a:off x="11917180" y="2488367"/>
            <a:ext cx="148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</a:t>
            </a:r>
            <a:endParaRPr lang="en-US" altLang="ko-KR" dirty="0"/>
          </a:p>
          <a:p>
            <a:r>
              <a:rPr lang="ko-KR" altLang="en-US" dirty="0"/>
              <a:t>가지고 있음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89213F2-4309-436E-B748-539B3B65E6A4}"/>
              </a:ext>
            </a:extLst>
          </p:cNvPr>
          <p:cNvCxnSpPr/>
          <p:nvPr/>
        </p:nvCxnSpPr>
        <p:spPr>
          <a:xfrm>
            <a:off x="1139252" y="5051685"/>
            <a:ext cx="1244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22823F-29AA-44E3-9384-FD77CE4A61D0}"/>
              </a:ext>
            </a:extLst>
          </p:cNvPr>
          <p:cNvCxnSpPr/>
          <p:nvPr/>
        </p:nvCxnSpPr>
        <p:spPr>
          <a:xfrm flipH="1" flipV="1">
            <a:off x="0" y="884420"/>
            <a:ext cx="1633928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73FAB1-6716-40BE-ADB8-C1D69F44518F}"/>
              </a:ext>
            </a:extLst>
          </p:cNvPr>
          <p:cNvSpPr txBox="1"/>
          <p:nvPr/>
        </p:nvSpPr>
        <p:spPr>
          <a:xfrm>
            <a:off x="-2188564" y="494675"/>
            <a:ext cx="1693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객체를 생성하기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6907FA-98AF-44D2-B7D8-50278CF8FB91}"/>
              </a:ext>
            </a:extLst>
          </p:cNvPr>
          <p:cNvCxnSpPr/>
          <p:nvPr/>
        </p:nvCxnSpPr>
        <p:spPr>
          <a:xfrm flipV="1">
            <a:off x="3582649" y="2173574"/>
            <a:ext cx="1244184" cy="14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BF119-78CA-49CF-8A3B-419261FB206D}"/>
              </a:ext>
            </a:extLst>
          </p:cNvPr>
          <p:cNvSpPr txBox="1"/>
          <p:nvPr/>
        </p:nvSpPr>
        <p:spPr>
          <a:xfrm>
            <a:off x="4572000" y="1753849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주소를 넘겨 받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49D3E49-611C-4B48-A33E-25A824473CB8}"/>
              </a:ext>
            </a:extLst>
          </p:cNvPr>
          <p:cNvCxnSpPr/>
          <p:nvPr/>
        </p:nvCxnSpPr>
        <p:spPr>
          <a:xfrm rot="10800000" flipV="1">
            <a:off x="6685613" y="2123180"/>
            <a:ext cx="689548" cy="4701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6767C2-62F0-467B-A40D-D7AAE921F6F6}"/>
              </a:ext>
            </a:extLst>
          </p:cNvPr>
          <p:cNvSpPr txBox="1"/>
          <p:nvPr/>
        </p:nvSpPr>
        <p:spPr>
          <a:xfrm>
            <a:off x="7719934" y="2008682"/>
            <a:ext cx="11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변경댐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356C3A-87CB-4304-B715-C03E16343019}"/>
              </a:ext>
            </a:extLst>
          </p:cNvPr>
          <p:cNvCxnSpPr/>
          <p:nvPr/>
        </p:nvCxnSpPr>
        <p:spPr>
          <a:xfrm flipH="1" flipV="1">
            <a:off x="6370820" y="3837482"/>
            <a:ext cx="104931" cy="47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242AD7-7115-4382-91E5-A8295D73C3DD}"/>
              </a:ext>
            </a:extLst>
          </p:cNvPr>
          <p:cNvSpPr txBox="1"/>
          <p:nvPr/>
        </p:nvSpPr>
        <p:spPr>
          <a:xfrm>
            <a:off x="5741233" y="4317167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콤객체의</a:t>
            </a:r>
            <a:r>
              <a:rPr lang="ko-KR" altLang="en-US" dirty="0"/>
              <a:t> 위치를 </a:t>
            </a:r>
            <a:r>
              <a:rPr lang="ko-KR" altLang="en-US" dirty="0" err="1"/>
              <a:t>가르킴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059B1-D5A3-4F4B-9D1C-ED8E35672F4C}"/>
              </a:ext>
            </a:extLst>
          </p:cNvPr>
          <p:cNvSpPr txBox="1"/>
          <p:nvPr/>
        </p:nvSpPr>
        <p:spPr>
          <a:xfrm>
            <a:off x="7929796" y="494675"/>
            <a:ext cx="341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 변수의 주소를 보내야함</a:t>
            </a:r>
          </a:p>
        </p:txBody>
      </p:sp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5705938-3CD9-46E7-8B07-EB55071F5EE8}"/>
              </a:ext>
            </a:extLst>
          </p:cNvPr>
          <p:cNvCxnSpPr/>
          <p:nvPr/>
        </p:nvCxnSpPr>
        <p:spPr>
          <a:xfrm flipV="1">
            <a:off x="8574374" y="5951095"/>
            <a:ext cx="2488367" cy="254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354FF1-74A2-43A9-AAD8-FC85BDE219AD}"/>
              </a:ext>
            </a:extLst>
          </p:cNvPr>
          <p:cNvSpPr txBox="1"/>
          <p:nvPr/>
        </p:nvSpPr>
        <p:spPr>
          <a:xfrm>
            <a:off x="10867869" y="5486400"/>
            <a:ext cx="1633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크리에티느</a:t>
            </a:r>
            <a:r>
              <a:rPr lang="ko-KR" altLang="en-US" dirty="0"/>
              <a:t> 변수가 </a:t>
            </a:r>
            <a:r>
              <a:rPr lang="ko-KR" altLang="en-US" dirty="0" err="1"/>
              <a:t>아닌건</a:t>
            </a:r>
            <a:r>
              <a:rPr lang="ko-KR" altLang="en-US" dirty="0"/>
              <a:t> 별이 하나</a:t>
            </a:r>
          </a:p>
        </p:txBody>
      </p:sp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2C29E3-7A77-41A3-9966-3BC9A310B541}"/>
              </a:ext>
            </a:extLst>
          </p:cNvPr>
          <p:cNvCxnSpPr/>
          <p:nvPr/>
        </p:nvCxnSpPr>
        <p:spPr>
          <a:xfrm>
            <a:off x="7944787" y="2833141"/>
            <a:ext cx="2083633" cy="10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8A5E0A-EBAC-4BF3-A108-AC7A937FD871}"/>
              </a:ext>
            </a:extLst>
          </p:cNvPr>
          <p:cNvSpPr txBox="1"/>
          <p:nvPr/>
        </p:nvSpPr>
        <p:spPr>
          <a:xfrm>
            <a:off x="10538085" y="2368446"/>
            <a:ext cx="208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성능 짱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놀지 못하게 하자</a:t>
            </a:r>
          </a:p>
        </p:txBody>
      </p:sp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FC85E1-94CB-4D49-922C-06F12434627C}"/>
              </a:ext>
            </a:extLst>
          </p:cNvPr>
          <p:cNvCxnSpPr/>
          <p:nvPr/>
        </p:nvCxnSpPr>
        <p:spPr>
          <a:xfrm flipH="1">
            <a:off x="7120328" y="2008682"/>
            <a:ext cx="329783" cy="37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41474A-2BC5-475D-B6CC-3F52A22426ED}"/>
              </a:ext>
            </a:extLst>
          </p:cNvPr>
          <p:cNvSpPr txBox="1"/>
          <p:nvPr/>
        </p:nvSpPr>
        <p:spPr>
          <a:xfrm>
            <a:off x="7824866" y="1828800"/>
            <a:ext cx="232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 다르게 만들어짐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3AE35F-277E-41CF-A956-7F6C58F6338B}"/>
              </a:ext>
            </a:extLst>
          </p:cNvPr>
          <p:cNvCxnSpPr/>
          <p:nvPr/>
        </p:nvCxnSpPr>
        <p:spPr>
          <a:xfrm>
            <a:off x="479685" y="3117954"/>
            <a:ext cx="779489" cy="64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11ED6C-3E1D-414A-A59D-87B8106D8FFF}"/>
              </a:ext>
            </a:extLst>
          </p:cNvPr>
          <p:cNvSpPr txBox="1"/>
          <p:nvPr/>
        </p:nvSpPr>
        <p:spPr>
          <a:xfrm>
            <a:off x="-2488367" y="1828800"/>
            <a:ext cx="248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아이디 가져오기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49197-C757-4116-A147-D845A1A41DDC}"/>
              </a:ext>
            </a:extLst>
          </p:cNvPr>
          <p:cNvSpPr txBox="1"/>
          <p:nvPr/>
        </p:nvSpPr>
        <p:spPr>
          <a:xfrm>
            <a:off x="7120328" y="6136799"/>
            <a:ext cx="131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같은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5FFF3D-D10C-4AEB-8919-392EAF29AE67}"/>
              </a:ext>
            </a:extLst>
          </p:cNvPr>
          <p:cNvSpPr/>
          <p:nvPr/>
        </p:nvSpPr>
        <p:spPr>
          <a:xfrm>
            <a:off x="4290646" y="4202723"/>
            <a:ext cx="1046285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68FF6C-F93B-411F-8F1B-B5823FE9F0B9}"/>
              </a:ext>
            </a:extLst>
          </p:cNvPr>
          <p:cNvCxnSpPr/>
          <p:nvPr/>
        </p:nvCxnSpPr>
        <p:spPr>
          <a:xfrm flipH="1" flipV="1">
            <a:off x="4413738" y="3675185"/>
            <a:ext cx="158262" cy="36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BEFD43-1B42-4D4D-8F33-A16E00D49099}"/>
              </a:ext>
            </a:extLst>
          </p:cNvPr>
          <p:cNvSpPr txBox="1"/>
          <p:nvPr/>
        </p:nvSpPr>
        <p:spPr>
          <a:xfrm>
            <a:off x="3455377" y="3508187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넘겨야함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79131" y="26377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4ED41C-EF62-4965-8052-921BE9124E78}"/>
              </a:ext>
            </a:extLst>
          </p:cNvPr>
          <p:cNvCxnSpPr/>
          <p:nvPr/>
        </p:nvCxnSpPr>
        <p:spPr>
          <a:xfrm flipV="1">
            <a:off x="-79131" y="1362808"/>
            <a:ext cx="1028700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EA05CE-83AE-483C-BC62-C7CCF6E6D184}"/>
              </a:ext>
            </a:extLst>
          </p:cNvPr>
          <p:cNvSpPr txBox="1"/>
          <p:nvPr/>
        </p:nvSpPr>
        <p:spPr>
          <a:xfrm>
            <a:off x="-2057400" y="1178169"/>
            <a:ext cx="1784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포인터랑</a:t>
            </a:r>
            <a:r>
              <a:rPr lang="ko-KR" altLang="en-US" dirty="0"/>
              <a:t> 비슷함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8B9386-03C6-4FB6-A8DE-E16F62AE67E8}"/>
              </a:ext>
            </a:extLst>
          </p:cNvPr>
          <p:cNvCxnSpPr/>
          <p:nvPr/>
        </p:nvCxnSpPr>
        <p:spPr>
          <a:xfrm flipH="1">
            <a:off x="2329962" y="5477608"/>
            <a:ext cx="254976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AFA068-C975-4824-A431-E4EFFE01EB86}"/>
              </a:ext>
            </a:extLst>
          </p:cNvPr>
          <p:cNvSpPr txBox="1"/>
          <p:nvPr/>
        </p:nvSpPr>
        <p:spPr>
          <a:xfrm>
            <a:off x="2857500" y="5372100"/>
            <a:ext cx="387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소멸을 반드시 해야함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867516-5D63-4EC1-8771-19F6154859A4}"/>
              </a:ext>
            </a:extLst>
          </p:cNvPr>
          <p:cNvCxnSpPr/>
          <p:nvPr/>
        </p:nvCxnSpPr>
        <p:spPr>
          <a:xfrm flipV="1">
            <a:off x="-1617785" y="1811215"/>
            <a:ext cx="272562" cy="958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7B41F6-47B4-40F3-AF81-8DA7B4AC1EA9}"/>
              </a:ext>
            </a:extLst>
          </p:cNvPr>
          <p:cNvSpPr txBox="1"/>
          <p:nvPr/>
        </p:nvSpPr>
        <p:spPr>
          <a:xfrm>
            <a:off x="-2242038" y="2971800"/>
            <a:ext cx="1969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</a:t>
            </a:r>
            <a:r>
              <a:rPr lang="en-US" altLang="ko-KR" dirty="0" err="1"/>
              <a:t>ptr</a:t>
            </a:r>
            <a:r>
              <a:rPr lang="ko-KR" altLang="en-US" dirty="0"/>
              <a:t>의 스마트 포인터라고 생각하자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A4ADC5-55AF-437F-9916-BAA6F1D32658}"/>
              </a:ext>
            </a:extLst>
          </p:cNvPr>
          <p:cNvSpPr/>
          <p:nvPr/>
        </p:nvSpPr>
        <p:spPr>
          <a:xfrm>
            <a:off x="0" y="5820508"/>
            <a:ext cx="5354515" cy="1011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0BCB5D-A37C-475B-9B99-4ADA226BAE3B}"/>
              </a:ext>
            </a:extLst>
          </p:cNvPr>
          <p:cNvCxnSpPr/>
          <p:nvPr/>
        </p:nvCxnSpPr>
        <p:spPr>
          <a:xfrm>
            <a:off x="4141177" y="5486400"/>
            <a:ext cx="196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B28FE1-CA01-404E-9DF4-1102E9694057}"/>
              </a:ext>
            </a:extLst>
          </p:cNvPr>
          <p:cNvSpPr txBox="1"/>
          <p:nvPr/>
        </p:nvSpPr>
        <p:spPr>
          <a:xfrm>
            <a:off x="6620608" y="5301762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기하쉐이더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E985C6-8829-4780-A827-4ECF691D0BF8}"/>
              </a:ext>
            </a:extLst>
          </p:cNvPr>
          <p:cNvCxnSpPr/>
          <p:nvPr/>
        </p:nvCxnSpPr>
        <p:spPr>
          <a:xfrm>
            <a:off x="5090746" y="5741377"/>
            <a:ext cx="1828800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E0774E-47DD-4103-A629-6558C2E011F3}"/>
              </a:ext>
            </a:extLst>
          </p:cNvPr>
          <p:cNvSpPr txBox="1"/>
          <p:nvPr/>
        </p:nvSpPr>
        <p:spPr>
          <a:xfrm>
            <a:off x="7262446" y="5741378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6F38DF-5AAB-4719-8EEA-63A513853995}"/>
              </a:ext>
            </a:extLst>
          </p:cNvPr>
          <p:cNvCxnSpPr/>
          <p:nvPr/>
        </p:nvCxnSpPr>
        <p:spPr>
          <a:xfrm flipV="1">
            <a:off x="8168054" y="6365630"/>
            <a:ext cx="1274884" cy="29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B5C3C20-9BEF-46BF-8D33-399260794009}"/>
              </a:ext>
            </a:extLst>
          </p:cNvPr>
          <p:cNvCxnSpPr/>
          <p:nvPr/>
        </p:nvCxnSpPr>
        <p:spPr>
          <a:xfrm>
            <a:off x="1389185" y="4615962"/>
            <a:ext cx="808892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F23080-D04C-40D6-B10B-297C12083362}"/>
              </a:ext>
            </a:extLst>
          </p:cNvPr>
          <p:cNvSpPr txBox="1"/>
          <p:nvPr/>
        </p:nvSpPr>
        <p:spPr>
          <a:xfrm>
            <a:off x="-1688124" y="4378514"/>
            <a:ext cx="3156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기반이 되어지는 라이브러리</a:t>
            </a:r>
            <a:endParaRPr lang="en-US" altLang="ko-KR" dirty="0"/>
          </a:p>
          <a:p>
            <a:r>
              <a:rPr lang="en-US" altLang="ko-KR" dirty="0"/>
              <a:t>Direct3d</a:t>
            </a:r>
            <a:r>
              <a:rPr lang="ko-KR" altLang="en-US" dirty="0"/>
              <a:t>가 버전업이 되어도 </a:t>
            </a:r>
            <a:endParaRPr lang="en-US" altLang="ko-KR" dirty="0"/>
          </a:p>
          <a:p>
            <a:r>
              <a:rPr lang="en-US" altLang="ko-KR" dirty="0" err="1"/>
              <a:t>Dxgi</a:t>
            </a:r>
            <a:r>
              <a:rPr lang="ko-KR" altLang="en-US" dirty="0"/>
              <a:t>는 바뀌지 않도록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단 운영체제가 바뀌면 </a:t>
            </a:r>
            <a:endParaRPr lang="en-US" altLang="ko-KR" dirty="0"/>
          </a:p>
          <a:p>
            <a:r>
              <a:rPr lang="ko-KR" altLang="en-US" dirty="0"/>
              <a:t>바꿈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 err="1"/>
              <a:t>덜바뀌게</a:t>
            </a:r>
            <a:r>
              <a:rPr lang="ko-KR" altLang="en-US" dirty="0"/>
              <a:t> 하려고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2A3547-71BF-4DD0-80F3-FD6D31919944}"/>
              </a:ext>
            </a:extLst>
          </p:cNvPr>
          <p:cNvCxnSpPr/>
          <p:nvPr/>
        </p:nvCxnSpPr>
        <p:spPr>
          <a:xfrm flipV="1">
            <a:off x="6550269" y="4141177"/>
            <a:ext cx="2224454" cy="474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12357C-74DA-425C-BB2F-AEC758852586}"/>
              </a:ext>
            </a:extLst>
          </p:cNvPr>
          <p:cNvSpPr txBox="1"/>
          <p:nvPr/>
        </p:nvSpPr>
        <p:spPr>
          <a:xfrm>
            <a:off x="9144000" y="3429000"/>
            <a:ext cx="168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운영체제가 지원하는 체재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D01A27D-BA41-4AF3-B7BA-D3CCF0346506}"/>
              </a:ext>
            </a:extLst>
          </p:cNvPr>
          <p:cNvSpPr/>
          <p:nvPr/>
        </p:nvSpPr>
        <p:spPr>
          <a:xfrm>
            <a:off x="1978269" y="3604846"/>
            <a:ext cx="211016" cy="1028700"/>
          </a:xfrm>
          <a:custGeom>
            <a:avLst/>
            <a:gdLst>
              <a:gd name="connsiteX0" fmla="*/ 79131 w 211016"/>
              <a:gd name="connsiteY0" fmla="*/ 1028700 h 1028700"/>
              <a:gd name="connsiteX1" fmla="*/ 61546 w 211016"/>
              <a:gd name="connsiteY1" fmla="*/ 870439 h 1028700"/>
              <a:gd name="connsiteX2" fmla="*/ 52754 w 211016"/>
              <a:gd name="connsiteY2" fmla="*/ 835269 h 1028700"/>
              <a:gd name="connsiteX3" fmla="*/ 26377 w 211016"/>
              <a:gd name="connsiteY3" fmla="*/ 782516 h 1028700"/>
              <a:gd name="connsiteX4" fmla="*/ 17585 w 211016"/>
              <a:gd name="connsiteY4" fmla="*/ 738554 h 1028700"/>
              <a:gd name="connsiteX5" fmla="*/ 0 w 211016"/>
              <a:gd name="connsiteY5" fmla="*/ 659423 h 1028700"/>
              <a:gd name="connsiteX6" fmla="*/ 52754 w 211016"/>
              <a:gd name="connsiteY6" fmla="*/ 360485 h 1028700"/>
              <a:gd name="connsiteX7" fmla="*/ 70339 w 211016"/>
              <a:gd name="connsiteY7" fmla="*/ 334108 h 1028700"/>
              <a:gd name="connsiteX8" fmla="*/ 105508 w 211016"/>
              <a:gd name="connsiteY8" fmla="*/ 237392 h 1028700"/>
              <a:gd name="connsiteX9" fmla="*/ 123093 w 211016"/>
              <a:gd name="connsiteY9" fmla="*/ 167054 h 1028700"/>
              <a:gd name="connsiteX10" fmla="*/ 140677 w 211016"/>
              <a:gd name="connsiteY10" fmla="*/ 105508 h 1028700"/>
              <a:gd name="connsiteX11" fmla="*/ 149469 w 211016"/>
              <a:gd name="connsiteY11" fmla="*/ 79131 h 1028700"/>
              <a:gd name="connsiteX12" fmla="*/ 184639 w 211016"/>
              <a:gd name="connsiteY12" fmla="*/ 17585 h 1028700"/>
              <a:gd name="connsiteX13" fmla="*/ 211016 w 211016"/>
              <a:gd name="connsiteY13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1016" h="1028700">
                <a:moveTo>
                  <a:pt x="79131" y="1028700"/>
                </a:moveTo>
                <a:cubicBezTo>
                  <a:pt x="71641" y="931325"/>
                  <a:pt x="76876" y="939425"/>
                  <a:pt x="61546" y="870439"/>
                </a:cubicBezTo>
                <a:cubicBezTo>
                  <a:pt x="58925" y="858643"/>
                  <a:pt x="57242" y="846489"/>
                  <a:pt x="52754" y="835269"/>
                </a:cubicBezTo>
                <a:cubicBezTo>
                  <a:pt x="45453" y="817015"/>
                  <a:pt x="35169" y="800100"/>
                  <a:pt x="26377" y="782516"/>
                </a:cubicBezTo>
                <a:cubicBezTo>
                  <a:pt x="23446" y="767862"/>
                  <a:pt x="20827" y="753142"/>
                  <a:pt x="17585" y="738554"/>
                </a:cubicBezTo>
                <a:cubicBezTo>
                  <a:pt x="-7262" y="626738"/>
                  <a:pt x="26536" y="792094"/>
                  <a:pt x="0" y="659423"/>
                </a:cubicBezTo>
                <a:cubicBezTo>
                  <a:pt x="263" y="657712"/>
                  <a:pt x="28564" y="427006"/>
                  <a:pt x="52754" y="360485"/>
                </a:cubicBezTo>
                <a:cubicBezTo>
                  <a:pt x="56365" y="350554"/>
                  <a:pt x="64477" y="342900"/>
                  <a:pt x="70339" y="334108"/>
                </a:cubicBezTo>
                <a:cubicBezTo>
                  <a:pt x="92123" y="225182"/>
                  <a:pt x="60428" y="363615"/>
                  <a:pt x="105508" y="237392"/>
                </a:cubicBezTo>
                <a:cubicBezTo>
                  <a:pt x="113637" y="214632"/>
                  <a:pt x="115451" y="189982"/>
                  <a:pt x="123093" y="167054"/>
                </a:cubicBezTo>
                <a:cubicBezTo>
                  <a:pt x="144173" y="103811"/>
                  <a:pt x="118598" y="182789"/>
                  <a:pt x="140677" y="105508"/>
                </a:cubicBezTo>
                <a:cubicBezTo>
                  <a:pt x="143223" y="96597"/>
                  <a:pt x="146923" y="88042"/>
                  <a:pt x="149469" y="79131"/>
                </a:cubicBezTo>
                <a:cubicBezTo>
                  <a:pt x="161370" y="37478"/>
                  <a:pt x="149623" y="46765"/>
                  <a:pt x="184639" y="17585"/>
                </a:cubicBezTo>
                <a:cubicBezTo>
                  <a:pt x="192757" y="10820"/>
                  <a:pt x="211016" y="0"/>
                  <a:pt x="21101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A93EF9-E231-4AF5-A046-2725BD7E8058}"/>
              </a:ext>
            </a:extLst>
          </p:cNvPr>
          <p:cNvCxnSpPr/>
          <p:nvPr/>
        </p:nvCxnSpPr>
        <p:spPr>
          <a:xfrm flipH="1" flipV="1">
            <a:off x="1468315" y="2980592"/>
            <a:ext cx="509954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14961E-049B-4CF8-AAE1-A3F8DE8566DB}"/>
              </a:ext>
            </a:extLst>
          </p:cNvPr>
          <p:cNvSpPr txBox="1"/>
          <p:nvPr/>
        </p:nvSpPr>
        <p:spPr>
          <a:xfrm>
            <a:off x="492369" y="25058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독립됨</a:t>
            </a:r>
          </a:p>
        </p:txBody>
      </p:sp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0338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8E44B-1F1B-4331-86AB-6EEA15228395}"/>
              </a:ext>
            </a:extLst>
          </p:cNvPr>
          <p:cNvSpPr txBox="1"/>
          <p:nvPr/>
        </p:nvSpPr>
        <p:spPr>
          <a:xfrm>
            <a:off x="9275885" y="1099038"/>
            <a:ext cx="1855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처음에 설정창이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정상적으로 플레이 할 수 있는지도 알려줌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D390AB7-E834-45C3-A7F2-947E4420F2B4}"/>
              </a:ext>
            </a:extLst>
          </p:cNvPr>
          <p:cNvCxnSpPr/>
          <p:nvPr/>
        </p:nvCxnSpPr>
        <p:spPr>
          <a:xfrm flipH="1">
            <a:off x="4791808" y="4633546"/>
            <a:ext cx="158261" cy="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C19A8F-4024-4185-BC8E-E6A3DCE2BBC4}"/>
              </a:ext>
            </a:extLst>
          </p:cNvPr>
          <p:cNvSpPr txBox="1"/>
          <p:nvPr/>
        </p:nvSpPr>
        <p:spPr>
          <a:xfrm>
            <a:off x="5152291" y="4387362"/>
            <a:ext cx="1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Comdxgi</a:t>
            </a:r>
            <a:r>
              <a:rPr lang="en-US" altLang="ko-KR" dirty="0"/>
              <a:t> </a:t>
            </a:r>
            <a:r>
              <a:rPr lang="ko-KR" altLang="en-US" dirty="0"/>
              <a:t>에 따라 다름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633E90-E553-4861-8EBE-8AA6AD1237E0}"/>
              </a:ext>
            </a:extLst>
          </p:cNvPr>
          <p:cNvCxnSpPr/>
          <p:nvPr/>
        </p:nvCxnSpPr>
        <p:spPr>
          <a:xfrm>
            <a:off x="3156438" y="4457701"/>
            <a:ext cx="0" cy="72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E47C1F-60EE-4B98-9DCA-5555510CE7D3}"/>
              </a:ext>
            </a:extLst>
          </p:cNvPr>
          <p:cNvSpPr txBox="1"/>
          <p:nvPr/>
        </p:nvSpPr>
        <p:spPr>
          <a:xfrm>
            <a:off x="1771650" y="4255339"/>
            <a:ext cx="128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r>
              <a:rPr lang="ko-KR" altLang="en-US" dirty="0"/>
              <a:t>내려갈수록 버전업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C47542-9181-4F82-B3BC-FCA4B9FE4C36}"/>
              </a:ext>
            </a:extLst>
          </p:cNvPr>
          <p:cNvCxnSpPr/>
          <p:nvPr/>
        </p:nvCxnSpPr>
        <p:spPr>
          <a:xfrm flipH="1" flipV="1">
            <a:off x="123092" y="474785"/>
            <a:ext cx="139358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0F3CF9-57A9-4713-BA31-85D23BF73080}"/>
              </a:ext>
            </a:extLst>
          </p:cNvPr>
          <p:cNvSpPr txBox="1"/>
          <p:nvPr/>
        </p:nvSpPr>
        <p:spPr>
          <a:xfrm>
            <a:off x="-1635369" y="70338"/>
            <a:ext cx="150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카드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A78106-6B23-43C9-B85F-7352517ADDA9}"/>
              </a:ext>
            </a:extLst>
          </p:cNvPr>
          <p:cNvCxnSpPr/>
          <p:nvPr/>
        </p:nvCxnSpPr>
        <p:spPr>
          <a:xfrm flipH="1" flipV="1">
            <a:off x="3217985" y="351692"/>
            <a:ext cx="404446" cy="58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7C3F81-7656-424E-BA23-6B2B51CEB309}"/>
              </a:ext>
            </a:extLst>
          </p:cNvPr>
          <p:cNvSpPr txBox="1"/>
          <p:nvPr/>
        </p:nvSpPr>
        <p:spPr>
          <a:xfrm>
            <a:off x="1987062" y="7033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모니터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7DC56A-C552-484D-84E9-86E42E18F630}"/>
              </a:ext>
            </a:extLst>
          </p:cNvPr>
          <p:cNvCxnSpPr/>
          <p:nvPr/>
        </p:nvCxnSpPr>
        <p:spPr>
          <a:xfrm>
            <a:off x="4572000" y="6084277"/>
            <a:ext cx="0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451781-AA6D-488F-B01D-8D43D3D333B9}"/>
              </a:ext>
            </a:extLst>
          </p:cNvPr>
          <p:cNvSpPr txBox="1"/>
          <p:nvPr/>
        </p:nvSpPr>
        <p:spPr>
          <a:xfrm>
            <a:off x="4229104" y="6471138"/>
            <a:ext cx="112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8695B-4186-46B9-9ECE-694DC4B3D957}"/>
              </a:ext>
            </a:extLst>
          </p:cNvPr>
          <p:cNvSpPr txBox="1"/>
          <p:nvPr/>
        </p:nvSpPr>
        <p:spPr>
          <a:xfrm>
            <a:off x="6435970" y="1674852"/>
            <a:ext cx="1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합친것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7CBAAF-0125-4B3D-83BE-8A40F6B9595B}"/>
              </a:ext>
            </a:extLst>
          </p:cNvPr>
          <p:cNvCxnSpPr/>
          <p:nvPr/>
        </p:nvCxnSpPr>
        <p:spPr>
          <a:xfrm flipV="1">
            <a:off x="3798277" y="773723"/>
            <a:ext cx="43961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526110-C737-4CE1-BBF9-09D3DC10F101}"/>
              </a:ext>
            </a:extLst>
          </p:cNvPr>
          <p:cNvSpPr txBox="1"/>
          <p:nvPr/>
        </p:nvSpPr>
        <p:spPr>
          <a:xfrm>
            <a:off x="4325815" y="747346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FA06F-3E3F-4877-88A3-47F36BEF6D78}"/>
              </a:ext>
            </a:extLst>
          </p:cNvPr>
          <p:cNvSpPr txBox="1"/>
          <p:nvPr/>
        </p:nvSpPr>
        <p:spPr>
          <a:xfrm>
            <a:off x="2628900" y="6172200"/>
            <a:ext cx="116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687E9A-FA89-4645-9D2F-BD2F37554775}"/>
              </a:ext>
            </a:extLst>
          </p:cNvPr>
          <p:cNvCxnSpPr/>
          <p:nvPr/>
        </p:nvCxnSpPr>
        <p:spPr>
          <a:xfrm flipV="1">
            <a:off x="8590085" y="3754315"/>
            <a:ext cx="1019907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7F1FED-63B3-4461-915C-30E44C4F9279}"/>
              </a:ext>
            </a:extLst>
          </p:cNvPr>
          <p:cNvSpPr txBox="1"/>
          <p:nvPr/>
        </p:nvSpPr>
        <p:spPr>
          <a:xfrm>
            <a:off x="9609991" y="32355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 </a:t>
            </a:r>
            <a:r>
              <a:rPr lang="ko-KR" altLang="en-US" dirty="0"/>
              <a:t>디바이스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DF2E00-5416-4CED-9662-8791233A78DC}"/>
              </a:ext>
            </a:extLst>
          </p:cNvPr>
          <p:cNvCxnSpPr/>
          <p:nvPr/>
        </p:nvCxnSpPr>
        <p:spPr>
          <a:xfrm flipV="1">
            <a:off x="8590085" y="571500"/>
            <a:ext cx="422030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5574FC-9E00-41BA-A18D-7CAF90E31E42}"/>
              </a:ext>
            </a:extLst>
          </p:cNvPr>
          <p:cNvSpPr txBox="1"/>
          <p:nvPr/>
        </p:nvSpPr>
        <p:spPr>
          <a:xfrm>
            <a:off x="9231923" y="158262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화면을 바꿔준다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0D5044-5F59-4211-A387-D58F81E7937D}"/>
              </a:ext>
            </a:extLst>
          </p:cNvPr>
          <p:cNvCxnSpPr/>
          <p:nvPr/>
        </p:nvCxnSpPr>
        <p:spPr>
          <a:xfrm>
            <a:off x="9864969" y="1055077"/>
            <a:ext cx="61546" cy="15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C45D97-CD82-4E47-AF77-8BC59E0875A5}"/>
              </a:ext>
            </a:extLst>
          </p:cNvPr>
          <p:cNvSpPr txBox="1"/>
          <p:nvPr/>
        </p:nvSpPr>
        <p:spPr>
          <a:xfrm>
            <a:off x="9337431" y="1389185"/>
            <a:ext cx="156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버퍼만 을 제공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C481E8-5EF2-427F-8F0E-8138B8EF0BCA}"/>
              </a:ext>
            </a:extLst>
          </p:cNvPr>
          <p:cNvCxnSpPr/>
          <p:nvPr/>
        </p:nvCxnSpPr>
        <p:spPr>
          <a:xfrm flipV="1">
            <a:off x="4572000" y="606669"/>
            <a:ext cx="1468315" cy="44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75A028-F0B1-4D7F-B991-1747EB1E8F22}"/>
              </a:ext>
            </a:extLst>
          </p:cNvPr>
          <p:cNvSpPr txBox="1"/>
          <p:nvPr/>
        </p:nvSpPr>
        <p:spPr>
          <a:xfrm>
            <a:off x="6603023" y="272562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하드웨어를 관리함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526D5-4EF2-4886-BDF3-7BB9C92FCA6F}"/>
              </a:ext>
            </a:extLst>
          </p:cNvPr>
          <p:cNvCxnSpPr/>
          <p:nvPr/>
        </p:nvCxnSpPr>
        <p:spPr>
          <a:xfrm>
            <a:off x="1063869" y="470485"/>
            <a:ext cx="79131" cy="25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2184CA-000F-4CE2-A7C6-0BD25A553364}"/>
              </a:ext>
            </a:extLst>
          </p:cNvPr>
          <p:cNvSpPr txBox="1"/>
          <p:nvPr/>
        </p:nvSpPr>
        <p:spPr>
          <a:xfrm>
            <a:off x="738554" y="74639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글로벌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79A99-EA81-4AE9-8D38-EE1209C0043F}"/>
              </a:ext>
            </a:extLst>
          </p:cNvPr>
          <p:cNvSpPr txBox="1"/>
          <p:nvPr/>
        </p:nvSpPr>
        <p:spPr>
          <a:xfrm>
            <a:off x="-879231" y="4167554"/>
            <a:ext cx="116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맴버함수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51BC12-7130-43D5-944A-5658759CFA7F}"/>
              </a:ext>
            </a:extLst>
          </p:cNvPr>
          <p:cNvCxnSpPr/>
          <p:nvPr/>
        </p:nvCxnSpPr>
        <p:spPr>
          <a:xfrm flipH="1" flipV="1">
            <a:off x="-246185" y="3068515"/>
            <a:ext cx="527539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378351-4CAB-44C2-A6FA-A2369B7B38E6}"/>
              </a:ext>
            </a:extLst>
          </p:cNvPr>
          <p:cNvSpPr txBox="1"/>
          <p:nvPr/>
        </p:nvSpPr>
        <p:spPr>
          <a:xfrm>
            <a:off x="-1987062" y="2224454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어뎁터를</a:t>
            </a:r>
            <a:r>
              <a:rPr lang="ko-KR" altLang="en-US" dirty="0"/>
              <a:t> 가져오다</a:t>
            </a:r>
            <a:endParaRPr lang="en-US" altLang="ko-KR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E035FE-210E-4369-96CD-2DF1C04DB552}"/>
              </a:ext>
            </a:extLst>
          </p:cNvPr>
          <p:cNvCxnSpPr/>
          <p:nvPr/>
        </p:nvCxnSpPr>
        <p:spPr>
          <a:xfrm>
            <a:off x="9724292" y="918893"/>
            <a:ext cx="61546" cy="18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EFFE52-4100-46DF-B7D1-5765C18A0676}"/>
              </a:ext>
            </a:extLst>
          </p:cNvPr>
          <p:cNvSpPr txBox="1"/>
          <p:nvPr/>
        </p:nvSpPr>
        <p:spPr>
          <a:xfrm>
            <a:off x="9390185" y="3068515"/>
            <a:ext cx="145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스왑</a:t>
            </a:r>
            <a:r>
              <a:rPr lang="ko-KR" altLang="en-US" dirty="0"/>
              <a:t> 체인</a:t>
            </a:r>
          </a:p>
        </p:txBody>
      </p:sp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BBE529C-427C-4C6F-AA11-33B46614B95B}"/>
              </a:ext>
            </a:extLst>
          </p:cNvPr>
          <p:cNvCxnSpPr/>
          <p:nvPr/>
        </p:nvCxnSpPr>
        <p:spPr>
          <a:xfrm flipV="1">
            <a:off x="7139354" y="879231"/>
            <a:ext cx="791308" cy="29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3600D6-83D4-43C3-8C0B-44F806FB993F}"/>
              </a:ext>
            </a:extLst>
          </p:cNvPr>
          <p:cNvSpPr txBox="1"/>
          <p:nvPr/>
        </p:nvSpPr>
        <p:spPr>
          <a:xfrm>
            <a:off x="8326315" y="474785"/>
            <a:ext cx="87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 경우를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A76346-CFA4-4D82-868F-172E54065EDE}"/>
              </a:ext>
            </a:extLst>
          </p:cNvPr>
          <p:cNvCxnSpPr/>
          <p:nvPr/>
        </p:nvCxnSpPr>
        <p:spPr>
          <a:xfrm>
            <a:off x="5882054" y="6119446"/>
            <a:ext cx="703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1E98AC-475D-4FC0-8DF7-49B6A896D716}"/>
              </a:ext>
            </a:extLst>
          </p:cNvPr>
          <p:cNvSpPr txBox="1"/>
          <p:nvPr/>
        </p:nvSpPr>
        <p:spPr>
          <a:xfrm>
            <a:off x="6585438" y="5934780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67A03-7D7B-4849-BC6D-09D07AA8016B}"/>
              </a:ext>
            </a:extLst>
          </p:cNvPr>
          <p:cNvSpPr txBox="1"/>
          <p:nvPr/>
        </p:nvSpPr>
        <p:spPr>
          <a:xfrm>
            <a:off x="6585438" y="6211724"/>
            <a:ext cx="176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실패하면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A1C7FF-A80A-436E-86EE-E5EE6CC49598}"/>
              </a:ext>
            </a:extLst>
          </p:cNvPr>
          <p:cNvCxnSpPr>
            <a:cxnSpLocks/>
          </p:cNvCxnSpPr>
          <p:nvPr/>
        </p:nvCxnSpPr>
        <p:spPr>
          <a:xfrm>
            <a:off x="5380892" y="6440366"/>
            <a:ext cx="1002323" cy="48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E2D899-B8D6-4821-AA08-2E53D5D36BA5}"/>
              </a:ext>
            </a:extLst>
          </p:cNvPr>
          <p:cNvCxnSpPr/>
          <p:nvPr/>
        </p:nvCxnSpPr>
        <p:spPr>
          <a:xfrm>
            <a:off x="0" y="6002935"/>
            <a:ext cx="31652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FF2B6C-6A01-4374-9F7F-5992A58A61CB}"/>
              </a:ext>
            </a:extLst>
          </p:cNvPr>
          <p:cNvSpPr txBox="1"/>
          <p:nvPr/>
        </p:nvSpPr>
        <p:spPr>
          <a:xfrm>
            <a:off x="-1450731" y="5134708"/>
            <a:ext cx="138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이렇게 써서 오류를 체크하자</a:t>
            </a:r>
          </a:p>
        </p:txBody>
      </p:sp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5C4EFE-5047-4729-BEF9-5C9E6E29B5CF}"/>
              </a:ext>
            </a:extLst>
          </p:cNvPr>
          <p:cNvCxnSpPr/>
          <p:nvPr/>
        </p:nvCxnSpPr>
        <p:spPr>
          <a:xfrm flipV="1">
            <a:off x="3974123" y="3279531"/>
            <a:ext cx="61546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C6E69E-F418-4795-AA11-1FB32996A078}"/>
              </a:ext>
            </a:extLst>
          </p:cNvPr>
          <p:cNvSpPr txBox="1"/>
          <p:nvPr/>
        </p:nvSpPr>
        <p:spPr>
          <a:xfrm>
            <a:off x="3710356" y="2945424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</a:t>
            </a:r>
            <a:r>
              <a:rPr lang="en-US" altLang="ko-KR" dirty="0"/>
              <a:t>id.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499E6E-070E-437C-A84D-75DDC3046F28}"/>
              </a:ext>
            </a:extLst>
          </p:cNvPr>
          <p:cNvCxnSpPr/>
          <p:nvPr/>
        </p:nvCxnSpPr>
        <p:spPr>
          <a:xfrm>
            <a:off x="149469" y="3130090"/>
            <a:ext cx="501162" cy="36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3153B-07FA-48C6-9C15-61C4C08CD29D}"/>
              </a:ext>
            </a:extLst>
          </p:cNvPr>
          <p:cNvSpPr txBox="1"/>
          <p:nvPr/>
        </p:nvSpPr>
        <p:spPr>
          <a:xfrm>
            <a:off x="-1397974" y="2497015"/>
            <a:ext cx="149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꼭 </a:t>
            </a:r>
            <a:r>
              <a:rPr lang="en-US" altLang="ko-KR" dirty="0"/>
              <a:t>4</a:t>
            </a:r>
            <a:r>
              <a:rPr lang="ko-KR" altLang="en-US" dirty="0"/>
              <a:t>가 성공하지 않는다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23C32B-B2FE-4C4A-AB38-CF380EA0E09B}"/>
              </a:ext>
            </a:extLst>
          </p:cNvPr>
          <p:cNvCxnSpPr/>
          <p:nvPr/>
        </p:nvCxnSpPr>
        <p:spPr>
          <a:xfrm flipV="1">
            <a:off x="5882054" y="1125415"/>
            <a:ext cx="1556238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897E72-67C3-436D-8A5C-3BF2DE308815}"/>
              </a:ext>
            </a:extLst>
          </p:cNvPr>
          <p:cNvSpPr txBox="1"/>
          <p:nvPr/>
        </p:nvSpPr>
        <p:spPr>
          <a:xfrm>
            <a:off x="7438292" y="791308"/>
            <a:ext cx="145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오류 코드를 넘겨주게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E1B64-9C9F-4312-BD50-D14CB8EFFDE7}"/>
              </a:ext>
            </a:extLst>
          </p:cNvPr>
          <p:cNvCxnSpPr/>
          <p:nvPr/>
        </p:nvCxnSpPr>
        <p:spPr>
          <a:xfrm>
            <a:off x="3393831" y="4580792"/>
            <a:ext cx="158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D16608-CAAB-4912-AF41-4E926304DADC}"/>
              </a:ext>
            </a:extLst>
          </p:cNvPr>
          <p:cNvSpPr txBox="1"/>
          <p:nvPr/>
        </p:nvSpPr>
        <p:spPr>
          <a:xfrm>
            <a:off x="3552092" y="4257626"/>
            <a:ext cx="123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썻으니</a:t>
            </a:r>
            <a:r>
              <a:rPr lang="ko-KR" altLang="en-US" dirty="0"/>
              <a:t> 릴리즈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429711-3DFE-4521-908F-93CC83497DEA}"/>
              </a:ext>
            </a:extLst>
          </p:cNvPr>
          <p:cNvCxnSpPr/>
          <p:nvPr/>
        </p:nvCxnSpPr>
        <p:spPr>
          <a:xfrm>
            <a:off x="9144000" y="3710354"/>
            <a:ext cx="1143000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F8D2F3-8564-4AA6-8EAA-0EC6CB585E53}"/>
              </a:ext>
            </a:extLst>
          </p:cNvPr>
          <p:cNvSpPr txBox="1"/>
          <p:nvPr/>
        </p:nvSpPr>
        <p:spPr>
          <a:xfrm>
            <a:off x="9566031" y="4053254"/>
            <a:ext cx="1125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아웃풋들도 같은 방식으로 </a:t>
            </a:r>
            <a:r>
              <a:rPr lang="ko-KR" altLang="en-US" dirty="0" err="1"/>
              <a:t>가져올수</a:t>
            </a:r>
            <a:r>
              <a:rPr lang="ko-KR" altLang="en-US" dirty="0"/>
              <a:t> 있다</a:t>
            </a:r>
            <a:r>
              <a:rPr lang="en-US" altLang="ko-KR" dirty="0"/>
              <a:t>..?&gt;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4612668-4CFB-4DA0-9B45-49227F55700A}"/>
              </a:ext>
            </a:extLst>
          </p:cNvPr>
          <p:cNvCxnSpPr/>
          <p:nvPr/>
        </p:nvCxnSpPr>
        <p:spPr>
          <a:xfrm flipV="1">
            <a:off x="8801100" y="1960685"/>
            <a:ext cx="1143000" cy="44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983E2C-B3DC-4970-95B0-A0FDBD951A09}"/>
              </a:ext>
            </a:extLst>
          </p:cNvPr>
          <p:cNvSpPr txBox="1"/>
          <p:nvPr/>
        </p:nvSpPr>
        <p:spPr>
          <a:xfrm>
            <a:off x="10040815" y="1459523"/>
            <a:ext cx="83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46C834-2E49-46DF-A500-4672BD70882F}"/>
              </a:ext>
            </a:extLst>
          </p:cNvPr>
          <p:cNvCxnSpPr/>
          <p:nvPr/>
        </p:nvCxnSpPr>
        <p:spPr>
          <a:xfrm>
            <a:off x="8475785" y="4123592"/>
            <a:ext cx="1916723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BD5A6-EC2F-4129-8B85-79E5A5BE2306}"/>
              </a:ext>
            </a:extLst>
          </p:cNvPr>
          <p:cNvSpPr txBox="1"/>
          <p:nvPr/>
        </p:nvSpPr>
        <p:spPr>
          <a:xfrm>
            <a:off x="10040815" y="35827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어뎁터랑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디스플레이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3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7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31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A696ED-FF00-4A25-9F83-888B4C4DA7E7}"/>
              </a:ext>
            </a:extLst>
          </p:cNvPr>
          <p:cNvCxnSpPr>
            <a:cxnSpLocks/>
          </p:cNvCxnSpPr>
          <p:nvPr/>
        </p:nvCxnSpPr>
        <p:spPr>
          <a:xfrm flipH="1">
            <a:off x="5801193" y="1124262"/>
            <a:ext cx="194873" cy="2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EACD9E-0B34-4F23-A47D-9533B19D586F}"/>
              </a:ext>
            </a:extLst>
          </p:cNvPr>
          <p:cNvSpPr txBox="1"/>
          <p:nvPr/>
        </p:nvSpPr>
        <p:spPr>
          <a:xfrm>
            <a:off x="6655633" y="809469"/>
            <a:ext cx="73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미리 넣어둔다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B8BE9D-E993-480E-BA8E-3C7E0704D7E8}"/>
              </a:ext>
            </a:extLst>
          </p:cNvPr>
          <p:cNvCxnSpPr>
            <a:cxnSpLocks/>
          </p:cNvCxnSpPr>
          <p:nvPr/>
        </p:nvCxnSpPr>
        <p:spPr>
          <a:xfrm>
            <a:off x="734519" y="2542268"/>
            <a:ext cx="494674" cy="15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2D612D-8614-4321-8413-CC18348E5B5B}"/>
              </a:ext>
            </a:extLst>
          </p:cNvPr>
          <p:cNvSpPr txBox="1"/>
          <p:nvPr/>
        </p:nvSpPr>
        <p:spPr>
          <a:xfrm>
            <a:off x="-1514007" y="2038662"/>
            <a:ext cx="18587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웨어</a:t>
            </a:r>
            <a:r>
              <a:rPr lang="ko-KR" altLang="en-US" dirty="0"/>
              <a:t> 적으로 정해져 </a:t>
            </a:r>
            <a:r>
              <a:rPr lang="ko-KR" altLang="en-US" dirty="0" err="1"/>
              <a:t>잇음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60hz -&gt; 60</a:t>
            </a:r>
            <a:r>
              <a:rPr lang="ko-KR" altLang="en-US" dirty="0"/>
              <a:t>이 되면 좋음 너무 높아 봐야 </a:t>
            </a:r>
            <a:r>
              <a:rPr lang="ko-KR" altLang="en-US" dirty="0" err="1"/>
              <a:t>필요없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6A0802-1495-46F4-B9C5-12B3FFBBA97B}"/>
              </a:ext>
            </a:extLst>
          </p:cNvPr>
          <p:cNvCxnSpPr/>
          <p:nvPr/>
        </p:nvCxnSpPr>
        <p:spPr>
          <a:xfrm flipV="1">
            <a:off x="8724275" y="3072984"/>
            <a:ext cx="1379095" cy="19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D2A0C2-CA05-4857-AC7E-CD2001BE9942}"/>
              </a:ext>
            </a:extLst>
          </p:cNvPr>
          <p:cNvSpPr txBox="1"/>
          <p:nvPr/>
        </p:nvSpPr>
        <p:spPr>
          <a:xfrm>
            <a:off x="10658007" y="2698230"/>
            <a:ext cx="1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그리는지</a:t>
            </a:r>
            <a:endParaRPr lang="en-US" altLang="ko-KR" dirty="0"/>
          </a:p>
          <a:p>
            <a:r>
              <a:rPr lang="ko-KR" altLang="en-US" dirty="0"/>
              <a:t>최대 해상도가 정해지게 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3E3956-F0C3-4FE9-9453-A061952883A4}"/>
              </a:ext>
            </a:extLst>
          </p:cNvPr>
          <p:cNvCxnSpPr/>
          <p:nvPr/>
        </p:nvCxnSpPr>
        <p:spPr>
          <a:xfrm>
            <a:off x="5201587" y="4751882"/>
            <a:ext cx="0" cy="31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A0FC3-1B6B-4FDA-9132-391FA6B60FA3}"/>
              </a:ext>
            </a:extLst>
          </p:cNvPr>
          <p:cNvSpPr txBox="1"/>
          <p:nvPr/>
        </p:nvSpPr>
        <p:spPr>
          <a:xfrm>
            <a:off x="4841822" y="5351489"/>
            <a:ext cx="9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좀 김 </a:t>
            </a:r>
            <a:r>
              <a:rPr lang="ko-KR" altLang="en-US" dirty="0" err="1"/>
              <a:t>ㅎㅎ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468EC84-818E-44FE-983F-AC49505F5E94}"/>
              </a:ext>
            </a:extLst>
          </p:cNvPr>
          <p:cNvCxnSpPr/>
          <p:nvPr/>
        </p:nvCxnSpPr>
        <p:spPr>
          <a:xfrm flipH="1">
            <a:off x="9144000" y="5636302"/>
            <a:ext cx="524656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523993-86C6-4E06-AD50-A7D722D342D8}"/>
              </a:ext>
            </a:extLst>
          </p:cNvPr>
          <p:cNvSpPr txBox="1"/>
          <p:nvPr/>
        </p:nvSpPr>
        <p:spPr>
          <a:xfrm>
            <a:off x="10028420" y="4976734"/>
            <a:ext cx="16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이거씀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A4B7AF-DFC4-4DA2-82B1-7D337B425C7A}"/>
              </a:ext>
            </a:extLst>
          </p:cNvPr>
          <p:cNvCxnSpPr/>
          <p:nvPr/>
        </p:nvCxnSpPr>
        <p:spPr>
          <a:xfrm>
            <a:off x="4946754" y="644577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F40532-506C-4569-908F-5A56D54F2426}"/>
              </a:ext>
            </a:extLst>
          </p:cNvPr>
          <p:cNvSpPr txBox="1"/>
          <p:nvPr/>
        </p:nvSpPr>
        <p:spPr>
          <a:xfrm>
            <a:off x="5861154" y="7030387"/>
            <a:ext cx="18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명도</a:t>
            </a:r>
          </a:p>
        </p:txBody>
      </p:sp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93EEBB3-8288-4B54-AC5B-0A6F7485ABB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12827" y="1738859"/>
            <a:ext cx="764498" cy="1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C0573F-1B44-4982-AB57-E4E13FE13D52}"/>
              </a:ext>
            </a:extLst>
          </p:cNvPr>
          <p:cNvSpPr txBox="1"/>
          <p:nvPr/>
        </p:nvSpPr>
        <p:spPr>
          <a:xfrm>
            <a:off x="4077325" y="1708879"/>
            <a:ext cx="299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4</a:t>
            </a:r>
            <a:r>
              <a:rPr lang="ko-KR" altLang="en-US" dirty="0"/>
              <a:t>개로 표현 가능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6BAB43E-2E0B-46D5-A9D1-671605DA2B84}"/>
              </a:ext>
            </a:extLst>
          </p:cNvPr>
          <p:cNvCxnSpPr/>
          <p:nvPr/>
        </p:nvCxnSpPr>
        <p:spPr>
          <a:xfrm>
            <a:off x="8994098" y="569626"/>
            <a:ext cx="449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4FE8D-E159-441E-9DE1-2EDC95D48B1A}"/>
              </a:ext>
            </a:extLst>
          </p:cNvPr>
          <p:cNvSpPr txBox="1"/>
          <p:nvPr/>
        </p:nvSpPr>
        <p:spPr>
          <a:xfrm>
            <a:off x="9683646" y="246460"/>
            <a:ext cx="21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백터의</a:t>
            </a:r>
            <a:r>
              <a:rPr lang="ko-KR" altLang="en-US" dirty="0"/>
              <a:t> 연산으로 그대로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4E5DAD-E86A-498B-8DEB-98D20D7AC774}"/>
              </a:ext>
            </a:extLst>
          </p:cNvPr>
          <p:cNvCxnSpPr/>
          <p:nvPr/>
        </p:nvCxnSpPr>
        <p:spPr>
          <a:xfrm>
            <a:off x="584616" y="3762531"/>
            <a:ext cx="434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2260CD-1A8F-48E5-AB84-59135941FC23}"/>
              </a:ext>
            </a:extLst>
          </p:cNvPr>
          <p:cNvSpPr txBox="1"/>
          <p:nvPr/>
        </p:nvSpPr>
        <p:spPr>
          <a:xfrm>
            <a:off x="-59961" y="357786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보색</a:t>
            </a:r>
          </a:p>
        </p:txBody>
      </p:sp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3FC771-F3D9-416C-8625-905FAAEC260F}"/>
              </a:ext>
            </a:extLst>
          </p:cNvPr>
          <p:cNvCxnSpPr/>
          <p:nvPr/>
        </p:nvCxnSpPr>
        <p:spPr>
          <a:xfrm flipV="1">
            <a:off x="8664315" y="1109272"/>
            <a:ext cx="1783829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C96888-5C41-45CB-A548-F20C653AB286}"/>
              </a:ext>
            </a:extLst>
          </p:cNvPr>
          <p:cNvSpPr txBox="1"/>
          <p:nvPr/>
        </p:nvSpPr>
        <p:spPr>
          <a:xfrm>
            <a:off x="10747948" y="704538"/>
            <a:ext cx="2323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바꾸려고 했는데 선형적으로 </a:t>
            </a:r>
            <a:r>
              <a:rPr lang="ko-KR" altLang="en-US" dirty="0" err="1"/>
              <a:t>안댐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값을 증가 시켜 보정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FAE7C-D10D-4489-9054-F2D91DC4A16B}"/>
              </a:ext>
            </a:extLst>
          </p:cNvPr>
          <p:cNvCxnSpPr/>
          <p:nvPr/>
        </p:nvCxnSpPr>
        <p:spPr>
          <a:xfrm>
            <a:off x="8769246" y="4616970"/>
            <a:ext cx="10493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B4D4D3-B2DF-4128-AC6D-C2FBF68670F7}"/>
              </a:ext>
            </a:extLst>
          </p:cNvPr>
          <p:cNvSpPr txBox="1"/>
          <p:nvPr/>
        </p:nvSpPr>
        <p:spPr>
          <a:xfrm>
            <a:off x="10073390" y="4227226"/>
            <a:ext cx="1319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그냥 출력을 하면 더 </a:t>
            </a:r>
            <a:r>
              <a:rPr lang="ko-KR" altLang="en-US" dirty="0" err="1"/>
              <a:t>어두워짐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607</Words>
  <Application>Microsoft Office PowerPoint</Application>
  <PresentationFormat>화면 슬라이드 쇼(4:3)</PresentationFormat>
  <Paragraphs>196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4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17</cp:revision>
  <dcterms:created xsi:type="dcterms:W3CDTF">2018-04-05T13:59:58Z</dcterms:created>
  <dcterms:modified xsi:type="dcterms:W3CDTF">2018-04-19T05:25:58Z</dcterms:modified>
</cp:coreProperties>
</file>